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7" r:id="rId20"/>
    <p:sldId id="279" r:id="rId21"/>
    <p:sldId id="282" r:id="rId22"/>
    <p:sldId id="280" r:id="rId23"/>
    <p:sldId id="271" r:id="rId24"/>
    <p:sldId id="272" r:id="rId25"/>
    <p:sldId id="275" r:id="rId26"/>
    <p:sldId id="278" r:id="rId27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2/23/23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2/23/23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2/23/23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Selección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76E5C-DF54-92CA-C7EC-C0426FA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" y="2635393"/>
            <a:ext cx="11838695" cy="22849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277257" y="6192353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919029" y="6192353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</a:t>
            </a:r>
            <a:r>
              <a:rPr lang="es-ES_tradnl" dirty="0" err="1"/>
              <a:t>benchmark</a:t>
            </a:r>
            <a:r>
              <a:rPr lang="es-ES_tradnl" dirty="0"/>
              <a:t> de 5 activos (USA, </a:t>
            </a:r>
            <a:r>
              <a:rPr lang="es-ES_tradnl" strike="sngStrike" dirty="0"/>
              <a:t>EURO</a:t>
            </a:r>
            <a:r>
              <a:rPr lang="es-ES_tradnl" dirty="0"/>
              <a:t>, EM, COMODITIES)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17" y="1825625"/>
            <a:ext cx="907796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103F2-4449-9A58-0F5C-B8F4D1979683}"/>
              </a:ext>
            </a:extLst>
          </p:cNvPr>
          <p:cNvSpPr txBox="1"/>
          <p:nvPr/>
        </p:nvSpPr>
        <p:spPr>
          <a:xfrm>
            <a:off x="3069771" y="1192557"/>
            <a:ext cx="1241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/>
              <a:t>ACC | RE | BONOS</a:t>
            </a:r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0836F2-0A87-B878-B12C-D33210E47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82B209-B2DB-BF37-7DDD-C652AA58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474"/>
            <a:ext cx="7772400" cy="535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54603-54A7-210A-4C3E-7604D298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46" y="1825625"/>
            <a:ext cx="973790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26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34B4E-9734-0BFA-F10A-397A093F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575"/>
            <a:ext cx="10515600" cy="36654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84" y="1825625"/>
            <a:ext cx="867203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33" y="1825625"/>
            <a:ext cx="9026934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404</Words>
  <Application>Microsoft Macintosh PowerPoint</Application>
  <PresentationFormat>Widescreen</PresentationFormat>
  <Paragraphs>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EB Garamond Medium</vt:lpstr>
      <vt:lpstr>Roboto Condensed</vt:lpstr>
      <vt:lpstr>Office Theme</vt:lpstr>
      <vt:lpstr>Selección Fondos de Trend Following</vt:lpstr>
      <vt:lpstr>Agenda</vt:lpstr>
      <vt:lpstr>FONDOS</vt:lpstr>
      <vt:lpstr>Tipo de fondos de Trend Following</vt:lpstr>
      <vt:lpstr>Fondos seleccionados</vt:lpstr>
      <vt:lpstr>Criterios de selección</vt:lpstr>
      <vt:lpstr>Fondos con track-record de más de 15 años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Efecto de Trend Following en el benchmark de 5 activos (USA, EURO, EM, COMODITIES)</vt:lpstr>
      <vt:lpstr>Cambio en el perfil del portafolio</vt:lpstr>
      <vt:lpstr>Cambio en la contribución</vt:lpstr>
      <vt:lpstr>Distintos fondos: distintas contribuciones</vt:lpstr>
      <vt:lpstr>Perfil de riesgo: algunos cambian en el tiempo</vt:lpstr>
      <vt:lpstr>Perfil de riesgo: algunos cambian en el tiempo</vt:lpstr>
      <vt:lpstr>Idiosincracia de los managers</vt:lpstr>
      <vt:lpstr>¿ Cuánto tirarle?</vt:lpstr>
      <vt:lpstr>Conclusiones</vt:lpstr>
      <vt:lpstr>Extra: construcción paso a paso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20</cp:revision>
  <dcterms:created xsi:type="dcterms:W3CDTF">2023-02-23T14:22:38Z</dcterms:created>
  <dcterms:modified xsi:type="dcterms:W3CDTF">2023-02-23T15:57:32Z</dcterms:modified>
</cp:coreProperties>
</file>